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57" r:id="rId4"/>
    <p:sldId id="258" r:id="rId5"/>
    <p:sldId id="259"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7EEFD-42CB-4575-B256-B81F21929D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83444A-648B-4C45-AAFC-53DDDA63B8C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EB2E0C-278B-4EBA-9581-7E620236AB4C}"/>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CAB4D42F-C69F-4767-8FCC-576DC9B23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FD9001-E9AB-4D4E-9D29-8F1DD6455CF8}"/>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3172014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85E1A-6EDE-4125-8BCE-D8F1137B48F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A149A0-903B-4297-AFB9-FA975922A96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016591-E8E7-463C-BB9A-93007E9FC1FC}"/>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997C253D-6081-4B07-B475-FECA56B2D2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F32A7E-B6B4-4BA7-B80D-446E174DDA85}"/>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2612924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296547-C856-4982-AB8C-D6FC65B7B0F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D26AC54-0171-47A0-A319-AA7739CABA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99731D-C330-4654-9472-DD11E2CFD1AA}"/>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41955DFB-5533-4A41-BD5E-1CB62D7853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57C6BF-4357-4462-8BA5-7B7C6F606587}"/>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2151738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67E8F-3F23-4572-9070-09E84234AA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E4C275-9096-4DA0-8D3C-A7E99ACF39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28160A-7CF6-4DC7-BE52-2ACA3BA9FFC5}"/>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F607910F-C3C4-4377-9D8E-7B66EB3B76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D80951-E811-4B17-B438-BEF2DABAD044}"/>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25011942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F1819-0035-4CEB-9138-31CBEE99C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32A810-CB41-4988-A5D1-BA553F97EF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8CB843C-1BC2-4E15-A518-C3872791FC79}"/>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1A7B77CB-3C8D-4F06-9A61-30E176657C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E963024-4887-476E-993D-B3E70D6B5F4D}"/>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2368262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5AE4BC-4401-4B05-B273-D6E6F3960B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7DDFD6-DA46-4CDE-B5E8-8AD9ABB77D4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2B74276-3F75-40A4-96F8-2B5947A563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CE4A55C-9E39-4BCE-BEA2-9EE46CE8BA33}"/>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6" name="Footer Placeholder 5">
            <a:extLst>
              <a:ext uri="{FF2B5EF4-FFF2-40B4-BE49-F238E27FC236}">
                <a16:creationId xmlns:a16="http://schemas.microsoft.com/office/drawing/2014/main" id="{9B62F921-4CE1-4F1B-BE79-9FE290EAC8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C099BF-B44E-4E63-8806-E5DE33D99400}"/>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15653118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544F7D-2659-4E51-92DE-14EA5A9FD09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598247A-DE4B-4498-8036-66B4ADCCE8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367FFC-1AD6-4BEA-A7A9-DB14C61008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926D19-3F36-4F2F-9E54-830A8DD848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456B463-A4A0-4146-A282-57A5AB7D455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79DB1C-65FB-4201-AF77-C0EC17459EF2}"/>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8" name="Footer Placeholder 7">
            <a:extLst>
              <a:ext uri="{FF2B5EF4-FFF2-40B4-BE49-F238E27FC236}">
                <a16:creationId xmlns:a16="http://schemas.microsoft.com/office/drawing/2014/main" id="{4092D4CA-3CD5-42F8-A742-A7EB3C82EE2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CF12DC-5449-4E0A-8140-EADF882C2622}"/>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356410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B246C-8A0A-4E7E-936A-6695E646D29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D66BB47-0FE5-4FB7-A7C1-E044C8F9ECA1}"/>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4" name="Footer Placeholder 3">
            <a:extLst>
              <a:ext uri="{FF2B5EF4-FFF2-40B4-BE49-F238E27FC236}">
                <a16:creationId xmlns:a16="http://schemas.microsoft.com/office/drawing/2014/main" id="{20F1A3C5-D7C8-4296-8FA3-ECB8D6371AE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95F137E-F46D-4627-9AD2-7E25132B6F4D}"/>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56498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34C920-F5FE-4B29-833F-93D4514FAB21}"/>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3" name="Footer Placeholder 2">
            <a:extLst>
              <a:ext uri="{FF2B5EF4-FFF2-40B4-BE49-F238E27FC236}">
                <a16:creationId xmlns:a16="http://schemas.microsoft.com/office/drawing/2014/main" id="{9021DDB1-3669-4F72-ABED-0ABEE58EDA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E25E568-28BE-4A47-8312-1392972B6A26}"/>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3005395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FBBA7-AF8E-4896-AB4C-CE88BC2E01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328F5D-6840-43D1-B0CF-03A3786C32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23D5D88-07CC-41DB-BBBF-F468F54DFC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10342BF-774B-4234-BB93-5CFA9D75FB0B}"/>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6" name="Footer Placeholder 5">
            <a:extLst>
              <a:ext uri="{FF2B5EF4-FFF2-40B4-BE49-F238E27FC236}">
                <a16:creationId xmlns:a16="http://schemas.microsoft.com/office/drawing/2014/main" id="{B0857DB2-6851-4347-B522-0A2E284B32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DD310C-9E6D-49F8-9522-70C7A069CA2F}"/>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796825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C9AA0-94BC-4F59-A69C-82C698B45F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46108D-454B-4F30-B9A0-3B505E2741B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EE0066-9635-49FE-B0DD-9F979BFA1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158D3C2-7FD2-4FED-B358-4EECBD6471CC}"/>
              </a:ext>
            </a:extLst>
          </p:cNvPr>
          <p:cNvSpPr>
            <a:spLocks noGrp="1"/>
          </p:cNvSpPr>
          <p:nvPr>
            <p:ph type="dt" sz="half" idx="10"/>
          </p:nvPr>
        </p:nvSpPr>
        <p:spPr/>
        <p:txBody>
          <a:bodyPr/>
          <a:lstStyle/>
          <a:p>
            <a:fld id="{DEF693EA-F7F0-4D16-828E-D88DC66B7ADC}" type="datetimeFigureOut">
              <a:rPr lang="en-US" smtClean="0"/>
              <a:t>8/9/2021</a:t>
            </a:fld>
            <a:endParaRPr lang="en-US"/>
          </a:p>
        </p:txBody>
      </p:sp>
      <p:sp>
        <p:nvSpPr>
          <p:cNvPr id="6" name="Footer Placeholder 5">
            <a:extLst>
              <a:ext uri="{FF2B5EF4-FFF2-40B4-BE49-F238E27FC236}">
                <a16:creationId xmlns:a16="http://schemas.microsoft.com/office/drawing/2014/main" id="{4018AF11-E02E-47B0-B3C4-98805C7AF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8F6320-81F3-468D-A089-08125CBBF07D}"/>
              </a:ext>
            </a:extLst>
          </p:cNvPr>
          <p:cNvSpPr>
            <a:spLocks noGrp="1"/>
          </p:cNvSpPr>
          <p:nvPr>
            <p:ph type="sldNum" sz="quarter" idx="12"/>
          </p:nvPr>
        </p:nvSpPr>
        <p:spPr/>
        <p:txBody>
          <a:bodyPr/>
          <a:lstStyle/>
          <a:p>
            <a:fld id="{2A804A0B-2067-4EF6-85B5-C0851927CBE7}" type="slidenum">
              <a:rPr lang="en-US" smtClean="0"/>
              <a:t>‹#›</a:t>
            </a:fld>
            <a:endParaRPr lang="en-US"/>
          </a:p>
        </p:txBody>
      </p:sp>
    </p:spTree>
    <p:extLst>
      <p:ext uri="{BB962C8B-B14F-4D97-AF65-F5344CB8AC3E}">
        <p14:creationId xmlns:p14="http://schemas.microsoft.com/office/powerpoint/2010/main" val="197853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4C65A8F-8B96-47E7-AB62-215BFA4214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0CC07B3-C9EA-4C64-B5E4-DFF67132AE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7E94C8-E134-4907-91D3-BEA59304EB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F693EA-F7F0-4D16-828E-D88DC66B7ADC}" type="datetimeFigureOut">
              <a:rPr lang="en-US" smtClean="0"/>
              <a:t>8/9/2021</a:t>
            </a:fld>
            <a:endParaRPr lang="en-US"/>
          </a:p>
        </p:txBody>
      </p:sp>
      <p:sp>
        <p:nvSpPr>
          <p:cNvPr id="5" name="Footer Placeholder 4">
            <a:extLst>
              <a:ext uri="{FF2B5EF4-FFF2-40B4-BE49-F238E27FC236}">
                <a16:creationId xmlns:a16="http://schemas.microsoft.com/office/drawing/2014/main" id="{5E3521AF-1E93-402A-9CE1-5CE5987042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3C5EAC9-CCE6-4E6A-8C4E-3CE14051BE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04A0B-2067-4EF6-85B5-C0851927CBE7}" type="slidenum">
              <a:rPr lang="en-US" smtClean="0"/>
              <a:t>‹#›</a:t>
            </a:fld>
            <a:endParaRPr lang="en-US"/>
          </a:p>
        </p:txBody>
      </p:sp>
    </p:spTree>
    <p:extLst>
      <p:ext uri="{BB962C8B-B14F-4D97-AF65-F5344CB8AC3E}">
        <p14:creationId xmlns:p14="http://schemas.microsoft.com/office/powerpoint/2010/main" val="28744698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67B2C3C-C0B6-47A0-AA49-B4AB1EE7A3D4}"/>
              </a:ext>
            </a:extLst>
          </p:cNvPr>
          <p:cNvSpPr>
            <a:spLocks noGrp="1"/>
          </p:cNvSpPr>
          <p:nvPr>
            <p:ph type="subTitle" idx="1"/>
          </p:nvPr>
        </p:nvSpPr>
        <p:spPr/>
        <p:txBody>
          <a:bodyPr/>
          <a:lstStyle/>
          <a:p>
            <a:r>
              <a:rPr lang="en-US" dirty="0"/>
              <a:t>Acquisition and Financial Model</a:t>
            </a:r>
          </a:p>
          <a:p>
            <a:r>
              <a:rPr lang="en-US" dirty="0"/>
              <a:t>August 2021</a:t>
            </a:r>
          </a:p>
        </p:txBody>
      </p:sp>
      <p:pic>
        <p:nvPicPr>
          <p:cNvPr id="7" name="Picture 6">
            <a:extLst>
              <a:ext uri="{FF2B5EF4-FFF2-40B4-BE49-F238E27FC236}">
                <a16:creationId xmlns:a16="http://schemas.microsoft.com/office/drawing/2014/main" id="{C5027F9A-3AB6-4BC2-978C-2B85162CC3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9764" y="2743237"/>
            <a:ext cx="2441546" cy="512725"/>
          </a:xfrm>
          <a:prstGeom prst="rect">
            <a:avLst/>
          </a:prstGeom>
        </p:spPr>
      </p:pic>
    </p:spTree>
    <p:extLst>
      <p:ext uri="{BB962C8B-B14F-4D97-AF65-F5344CB8AC3E}">
        <p14:creationId xmlns:p14="http://schemas.microsoft.com/office/powerpoint/2010/main" val="2090293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24EC2-324F-4646-8AB1-6A45A3CFAFF9}"/>
              </a:ext>
            </a:extLst>
          </p:cNvPr>
          <p:cNvSpPr>
            <a:spLocks noGrp="1"/>
          </p:cNvSpPr>
          <p:nvPr>
            <p:ph type="ctrTitle"/>
          </p:nvPr>
        </p:nvSpPr>
        <p:spPr/>
        <p:txBody>
          <a:bodyPr/>
          <a:lstStyle/>
          <a:p>
            <a:r>
              <a:rPr lang="en-US" dirty="0"/>
              <a:t>Win over the Influencers.</a:t>
            </a:r>
          </a:p>
        </p:txBody>
      </p:sp>
      <p:sp>
        <p:nvSpPr>
          <p:cNvPr id="3" name="Subtitle 2">
            <a:extLst>
              <a:ext uri="{FF2B5EF4-FFF2-40B4-BE49-F238E27FC236}">
                <a16:creationId xmlns:a16="http://schemas.microsoft.com/office/drawing/2014/main" id="{4B074F68-AAB7-45E0-9684-60E543081A35}"/>
              </a:ext>
            </a:extLst>
          </p:cNvPr>
          <p:cNvSpPr>
            <a:spLocks noGrp="1"/>
          </p:cNvSpPr>
          <p:nvPr>
            <p:ph type="subTitle" idx="1"/>
          </p:nvPr>
        </p:nvSpPr>
        <p:spPr/>
        <p:txBody>
          <a:bodyPr>
            <a:normAutofit/>
          </a:bodyPr>
          <a:lstStyle/>
          <a:p>
            <a:r>
              <a:rPr lang="en-US" dirty="0"/>
              <a:t>Give them a better deal.</a:t>
            </a:r>
          </a:p>
          <a:p>
            <a:r>
              <a:rPr lang="en-US" dirty="0"/>
              <a:t>The rest will follow.</a:t>
            </a:r>
          </a:p>
          <a:p>
            <a:r>
              <a:rPr lang="en-US" dirty="0"/>
              <a:t>Give everyone a better experience, more control and better ownership.</a:t>
            </a:r>
          </a:p>
        </p:txBody>
      </p:sp>
    </p:spTree>
    <p:extLst>
      <p:ext uri="{BB962C8B-B14F-4D97-AF65-F5344CB8AC3E}">
        <p14:creationId xmlns:p14="http://schemas.microsoft.com/office/powerpoint/2010/main" val="1952820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AF93D-83E1-4011-96B0-2B80D258D66A}"/>
              </a:ext>
            </a:extLst>
          </p:cNvPr>
          <p:cNvSpPr>
            <a:spLocks noGrp="1"/>
          </p:cNvSpPr>
          <p:nvPr>
            <p:ph type="title"/>
          </p:nvPr>
        </p:nvSpPr>
        <p:spPr>
          <a:xfrm>
            <a:off x="838200" y="365125"/>
            <a:ext cx="10515600" cy="1086169"/>
          </a:xfrm>
        </p:spPr>
        <p:txBody>
          <a:bodyPr/>
          <a:lstStyle/>
          <a:p>
            <a:pPr algn="ctr"/>
            <a:r>
              <a:rPr lang="en-US" dirty="0"/>
              <a:t>Free Users that Publish</a:t>
            </a:r>
          </a:p>
        </p:txBody>
      </p:sp>
      <p:sp>
        <p:nvSpPr>
          <p:cNvPr id="3" name="Content Placeholder 2">
            <a:extLst>
              <a:ext uri="{FF2B5EF4-FFF2-40B4-BE49-F238E27FC236}">
                <a16:creationId xmlns:a16="http://schemas.microsoft.com/office/drawing/2014/main" id="{94738934-6CCB-4DB1-A814-B1AD1EA05133}"/>
              </a:ext>
            </a:extLst>
          </p:cNvPr>
          <p:cNvSpPr>
            <a:spLocks noGrp="1"/>
          </p:cNvSpPr>
          <p:nvPr>
            <p:ph idx="1"/>
          </p:nvPr>
        </p:nvSpPr>
        <p:spPr>
          <a:xfrm>
            <a:off x="838200" y="1560352"/>
            <a:ext cx="10515600" cy="4616611"/>
          </a:xfrm>
        </p:spPr>
        <p:txBody>
          <a:bodyPr>
            <a:normAutofit lnSpcReduction="10000"/>
          </a:bodyPr>
          <a:lstStyle/>
          <a:p>
            <a:r>
              <a:rPr lang="en-US" dirty="0"/>
              <a:t>Veamcast will need to host content (videos, photos and files attached in veams) but veams can also link to content elsewhere (i.e. YouTube).</a:t>
            </a:r>
          </a:p>
          <a:p>
            <a:endParaRPr lang="en-US" dirty="0"/>
          </a:p>
          <a:p>
            <a:r>
              <a:rPr lang="en-US" dirty="0"/>
              <a:t>We’ll vet a list of advertisers that users can choose (ads that match their style and genre).  We aim for the advertisers to invest in promotion for aligned content.  </a:t>
            </a:r>
          </a:p>
          <a:p>
            <a:endParaRPr lang="en-US" dirty="0"/>
          </a:p>
          <a:p>
            <a:r>
              <a:rPr lang="en-US" dirty="0"/>
              <a:t>Users can import their YouTube, Facebook and other accounts.</a:t>
            </a:r>
          </a:p>
          <a:p>
            <a:endParaRPr lang="en-US" dirty="0"/>
          </a:p>
          <a:p>
            <a:r>
              <a:rPr lang="en-US" dirty="0"/>
              <a:t>Once a free user has enough traffic, converted them should be easy as we’ll be making a profit on them already.  </a:t>
            </a:r>
          </a:p>
          <a:p>
            <a:endParaRPr lang="en-US" dirty="0"/>
          </a:p>
        </p:txBody>
      </p:sp>
    </p:spTree>
    <p:extLst>
      <p:ext uri="{BB962C8B-B14F-4D97-AF65-F5344CB8AC3E}">
        <p14:creationId xmlns:p14="http://schemas.microsoft.com/office/powerpoint/2010/main" val="2651580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66F38-FCDE-4E37-8D37-6416C40BE0CF}"/>
              </a:ext>
            </a:extLst>
          </p:cNvPr>
          <p:cNvSpPr>
            <a:spLocks noGrp="1"/>
          </p:cNvSpPr>
          <p:nvPr>
            <p:ph type="title"/>
          </p:nvPr>
        </p:nvSpPr>
        <p:spPr/>
        <p:txBody>
          <a:bodyPr/>
          <a:lstStyle/>
          <a:p>
            <a:pPr algn="ctr"/>
            <a:r>
              <a:rPr lang="en-US" dirty="0"/>
              <a:t>Paid Users</a:t>
            </a:r>
          </a:p>
        </p:txBody>
      </p:sp>
      <p:sp>
        <p:nvSpPr>
          <p:cNvPr id="3" name="Content Placeholder 2">
            <a:extLst>
              <a:ext uri="{FF2B5EF4-FFF2-40B4-BE49-F238E27FC236}">
                <a16:creationId xmlns:a16="http://schemas.microsoft.com/office/drawing/2014/main" id="{6616DC6B-60D1-44D5-BC9F-1A189F400404}"/>
              </a:ext>
            </a:extLst>
          </p:cNvPr>
          <p:cNvSpPr>
            <a:spLocks noGrp="1"/>
          </p:cNvSpPr>
          <p:nvPr>
            <p:ph idx="1"/>
          </p:nvPr>
        </p:nvSpPr>
        <p:spPr>
          <a:xfrm>
            <a:off x="838200" y="1585519"/>
            <a:ext cx="10515600" cy="4907356"/>
          </a:xfrm>
        </p:spPr>
        <p:txBody>
          <a:bodyPr>
            <a:normAutofit fontScale="92500"/>
          </a:bodyPr>
          <a:lstStyle/>
          <a:p>
            <a:r>
              <a:rPr lang="en-US" dirty="0"/>
              <a:t>Paid users will have their own cloud accounts or servers (we can resell or they can source their own) and we’ll publish anywhere.</a:t>
            </a:r>
          </a:p>
          <a:p>
            <a:endParaRPr lang="en-US" dirty="0"/>
          </a:p>
          <a:p>
            <a:r>
              <a:rPr lang="en-US" dirty="0"/>
              <a:t>They’ll pay a monthly fee (tiered pricing TBD, possible reselling of cloud accounts.  It’ll be easy to justify a sale once the bandwidth/storage reaches the max for free or the revenue we generate exceeds the fee).</a:t>
            </a:r>
          </a:p>
          <a:p>
            <a:endParaRPr lang="en-US" dirty="0"/>
          </a:p>
          <a:p>
            <a:r>
              <a:rPr lang="en-US" dirty="0"/>
              <a:t>We can also generate revenue on matching them with advertisers through partnerships.</a:t>
            </a:r>
          </a:p>
          <a:p>
            <a:endParaRPr lang="en-US" dirty="0"/>
          </a:p>
          <a:p>
            <a:r>
              <a:rPr lang="en-US" dirty="0"/>
              <a:t>They’ll cost nearly nothing other than calls to our API and website.</a:t>
            </a:r>
          </a:p>
        </p:txBody>
      </p:sp>
    </p:spTree>
    <p:extLst>
      <p:ext uri="{BB962C8B-B14F-4D97-AF65-F5344CB8AC3E}">
        <p14:creationId xmlns:p14="http://schemas.microsoft.com/office/powerpoint/2010/main" val="4004937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8F105-B4B7-405E-8249-869D685C2DA6}"/>
              </a:ext>
            </a:extLst>
          </p:cNvPr>
          <p:cNvSpPr>
            <a:spLocks noGrp="1"/>
          </p:cNvSpPr>
          <p:nvPr>
            <p:ph type="title"/>
          </p:nvPr>
        </p:nvSpPr>
        <p:spPr/>
        <p:txBody>
          <a:bodyPr/>
          <a:lstStyle/>
          <a:p>
            <a:pPr algn="ctr"/>
            <a:r>
              <a:rPr lang="en-US" dirty="0"/>
              <a:t>All Users (browser users)</a:t>
            </a:r>
          </a:p>
        </p:txBody>
      </p:sp>
      <p:sp>
        <p:nvSpPr>
          <p:cNvPr id="3" name="Content Placeholder 2">
            <a:extLst>
              <a:ext uri="{FF2B5EF4-FFF2-40B4-BE49-F238E27FC236}">
                <a16:creationId xmlns:a16="http://schemas.microsoft.com/office/drawing/2014/main" id="{E809EC2D-4ADD-435B-8F2D-7E72AEE2EC55}"/>
              </a:ext>
            </a:extLst>
          </p:cNvPr>
          <p:cNvSpPr>
            <a:spLocks noGrp="1"/>
          </p:cNvSpPr>
          <p:nvPr>
            <p:ph idx="1"/>
          </p:nvPr>
        </p:nvSpPr>
        <p:spPr/>
        <p:txBody>
          <a:bodyPr>
            <a:noAutofit/>
          </a:bodyPr>
          <a:lstStyle/>
          <a:p>
            <a:r>
              <a:rPr lang="en-US" dirty="0"/>
              <a:t>The Veamcast directory,  viewers and emails will have sponsorship opportunities.</a:t>
            </a:r>
          </a:p>
          <a:p>
            <a:endParaRPr lang="en-US" dirty="0"/>
          </a:p>
          <a:p>
            <a:r>
              <a:rPr lang="en-US" dirty="0"/>
              <a:t>All advertising (other than paid users who can do whatever they want) will be vetted (we’ll look for quality mass appeal advertisers, no scams, get rich quick schemes or questionable health claims). </a:t>
            </a:r>
          </a:p>
          <a:p>
            <a:endParaRPr lang="en-US" dirty="0"/>
          </a:p>
          <a:p>
            <a:r>
              <a:rPr lang="en-US" dirty="0"/>
              <a:t> We’ll target and favor local businesses.  Advertisers will be given assistance in setting up target market tags, location tags and multiple themes to match our users channel themes (ABC Partner Program Advertiser/Broadcaster/Copyright owner)</a:t>
            </a:r>
          </a:p>
        </p:txBody>
      </p:sp>
    </p:spTree>
    <p:extLst>
      <p:ext uri="{BB962C8B-B14F-4D97-AF65-F5344CB8AC3E}">
        <p14:creationId xmlns:p14="http://schemas.microsoft.com/office/powerpoint/2010/main" val="2502152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C4672-76D7-4F15-A8F1-0746DB822A80}"/>
              </a:ext>
            </a:extLst>
          </p:cNvPr>
          <p:cNvSpPr>
            <a:spLocks noGrp="1"/>
          </p:cNvSpPr>
          <p:nvPr>
            <p:ph type="title"/>
          </p:nvPr>
        </p:nvSpPr>
        <p:spPr/>
        <p:txBody>
          <a:bodyPr/>
          <a:lstStyle/>
          <a:p>
            <a:r>
              <a:rPr lang="en-US" dirty="0"/>
              <a:t>Early uses of funding</a:t>
            </a:r>
          </a:p>
        </p:txBody>
      </p:sp>
      <p:sp>
        <p:nvSpPr>
          <p:cNvPr id="3" name="Content Placeholder 2">
            <a:extLst>
              <a:ext uri="{FF2B5EF4-FFF2-40B4-BE49-F238E27FC236}">
                <a16:creationId xmlns:a16="http://schemas.microsoft.com/office/drawing/2014/main" id="{ED681C9A-D030-4A05-8080-344019B368F3}"/>
              </a:ext>
            </a:extLst>
          </p:cNvPr>
          <p:cNvSpPr>
            <a:spLocks noGrp="1"/>
          </p:cNvSpPr>
          <p:nvPr>
            <p:ph idx="1"/>
          </p:nvPr>
        </p:nvSpPr>
        <p:spPr/>
        <p:txBody>
          <a:bodyPr>
            <a:normAutofit lnSpcReduction="10000"/>
          </a:bodyPr>
          <a:lstStyle/>
          <a:p>
            <a:r>
              <a:rPr lang="en-US" dirty="0"/>
              <a:t>Secure API and hone software.</a:t>
            </a:r>
          </a:p>
          <a:p>
            <a:r>
              <a:rPr lang="en-US" dirty="0"/>
              <a:t>Web Design and User Interface overhaul.</a:t>
            </a:r>
          </a:p>
          <a:p>
            <a:r>
              <a:rPr lang="en-US" dirty="0"/>
              <a:t>Seed a network of channel publishers and advertisers.</a:t>
            </a:r>
          </a:p>
          <a:p>
            <a:r>
              <a:rPr lang="en-US" dirty="0"/>
              <a:t>Explore business models with respect to licensing copyrighted material (much like radio and other streaming services).</a:t>
            </a:r>
          </a:p>
          <a:p>
            <a:r>
              <a:rPr lang="en-US" dirty="0"/>
              <a:t>Explore partnerships with software developers that have the components Veamcast is currently lacking (i.e. instant messages, live calls, video/audio editors and recorder enhancements)…. </a:t>
            </a:r>
          </a:p>
          <a:p>
            <a:r>
              <a:rPr lang="en-US" dirty="0"/>
              <a:t>Upselling can be a huge alternative revenue model (i.e. </a:t>
            </a:r>
            <a:r>
              <a:rPr lang="en-US" dirty="0" err="1"/>
              <a:t>ManyCam</a:t>
            </a:r>
            <a:r>
              <a:rPr lang="en-US" dirty="0"/>
              <a:t>, Camtasia) </a:t>
            </a:r>
          </a:p>
          <a:p>
            <a:endParaRPr lang="en-US" dirty="0"/>
          </a:p>
          <a:p>
            <a:endParaRPr lang="en-US" dirty="0"/>
          </a:p>
          <a:p>
            <a:endParaRPr lang="en-US" dirty="0"/>
          </a:p>
        </p:txBody>
      </p:sp>
    </p:spTree>
    <p:extLst>
      <p:ext uri="{BB962C8B-B14F-4D97-AF65-F5344CB8AC3E}">
        <p14:creationId xmlns:p14="http://schemas.microsoft.com/office/powerpoint/2010/main" val="622211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718</TotalTime>
  <Words>422</Words>
  <Application>Microsoft Office PowerPoint</Application>
  <PresentationFormat>Widescreen</PresentationFormat>
  <Paragraphs>36</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Win over the Influencers.</vt:lpstr>
      <vt:lpstr>Free Users that Publish</vt:lpstr>
      <vt:lpstr>Paid Users</vt:lpstr>
      <vt:lpstr>All Users (browser users)</vt:lpstr>
      <vt:lpstr>Early uses of funding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Veamcast</dc:title>
  <dc:creator>Joe Dean</dc:creator>
  <cp:lastModifiedBy>Joe Dean</cp:lastModifiedBy>
  <cp:revision>3</cp:revision>
  <dcterms:created xsi:type="dcterms:W3CDTF">2021-08-03T13:42:07Z</dcterms:created>
  <dcterms:modified xsi:type="dcterms:W3CDTF">2021-08-09T23:00:23Z</dcterms:modified>
</cp:coreProperties>
</file>